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-73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260600" y="2133600"/>
            <a:ext cx="11353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Viajando pela antiguidade: os seres mitológicos</a:t>
            </a:r>
            <a:r>
              <a:rPr lang="pt-BR" sz="3200" dirty="0" smtClean="0"/>
              <a:t>, de Renata Domingos </a:t>
            </a:r>
            <a:r>
              <a:rPr lang="pt-BR" sz="3200" dirty="0" err="1" smtClean="0"/>
              <a:t>Opimi</a:t>
            </a:r>
            <a:r>
              <a:rPr lang="pt-BR" sz="3200" dirty="0" smtClean="0"/>
              <a:t>, está licenciado com uma licença aberta </a:t>
            </a:r>
            <a:r>
              <a:rPr lang="pt-BR" sz="3200" i="1" dirty="0" err="1" smtClean="0"/>
              <a:t>Creative</a:t>
            </a:r>
            <a:r>
              <a:rPr lang="pt-BR" sz="3200" i="1" dirty="0" smtClean="0"/>
              <a:t> </a:t>
            </a:r>
            <a:r>
              <a:rPr lang="pt-BR" sz="3200" i="1" dirty="0" err="1" smtClean="0"/>
              <a:t>Commons</a:t>
            </a:r>
            <a:r>
              <a:rPr lang="pt-BR" sz="3200" dirty="0" smtClean="0"/>
              <a:t> CC BY 4.0 Internacional.</a:t>
            </a:r>
          </a:p>
          <a:p>
            <a:pPr algn="ctr"/>
            <a:endParaRPr lang="pt-BR" sz="3200" dirty="0"/>
          </a:p>
          <a:p>
            <a:pPr algn="ctr"/>
            <a:endParaRPr lang="pt-BR" sz="3200" i="1" dirty="0" smtClean="0"/>
          </a:p>
          <a:p>
            <a:pPr algn="ctr"/>
            <a:endParaRPr lang="pt-BR" sz="3200" i="1" dirty="0" smtClean="0"/>
          </a:p>
          <a:p>
            <a:pPr algn="ctr"/>
            <a:r>
              <a:rPr lang="pt-BR" sz="3200" i="1" dirty="0" smtClean="0"/>
              <a:t>A </a:t>
            </a:r>
            <a:r>
              <a:rPr lang="pt-BR" sz="3200" i="1" dirty="0"/>
              <a:t>licença permite copiar, distribuir, adaptar e </a:t>
            </a:r>
            <a:r>
              <a:rPr lang="pt-BR" sz="3200" i="1" dirty="0" err="1"/>
              <a:t>remixar</a:t>
            </a:r>
            <a:r>
              <a:rPr lang="pt-BR" sz="3200" i="1" dirty="0"/>
              <a:t> este material, inclusive para fins comerciais, desde que seja atribuído o devido crédito à autoria original.</a:t>
            </a:r>
          </a:p>
          <a:p>
            <a:pPr algn="ctr"/>
            <a:endParaRPr lang="pt-BR" sz="3200" dirty="0"/>
          </a:p>
        </p:txBody>
      </p:sp>
      <p:pic>
        <p:nvPicPr>
          <p:cNvPr id="1026" name="Picture 2" descr="Entendendo as licenças Creative Commons (CC) • Designer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0" t="12065" r="11519" b="12301"/>
          <a:stretch/>
        </p:blipFill>
        <p:spPr bwMode="auto">
          <a:xfrm>
            <a:off x="6016752" y="3749041"/>
            <a:ext cx="3346704" cy="113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95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55</Words>
  <Application>Microsoft Office PowerPoint</Application>
  <PresentationFormat>Personalizar</PresentationFormat>
  <Paragraphs>5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Parecerista</cp:lastModifiedBy>
  <cp:revision>2</cp:revision>
  <dcterms:created xsi:type="dcterms:W3CDTF">2006-08-16T00:00:00Z</dcterms:created>
  <dcterms:modified xsi:type="dcterms:W3CDTF">2026-10-07T23:38:36Z</dcterms:modified>
</cp:coreProperties>
</file>